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Frederik, Tobias B.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64391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31665"/>
          </a:xfrm>
        </p:spPr>
        <p:txBody>
          <a:bodyPr>
            <a:normAutofit fontScale="92500"/>
          </a:bodyPr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</a:p>
          <a:p>
            <a:endParaRPr lang="de-DE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Python Server </a:t>
            </a:r>
            <a:r>
              <a:rPr lang="en-US" dirty="0" err="1"/>
              <a:t>Bibliothek</a:t>
            </a:r>
            <a:r>
              <a:rPr lang="en-US" dirty="0"/>
              <a:t> </a:t>
            </a:r>
            <a:r>
              <a:rPr lang="en-US" dirty="0" err="1"/>
              <a:t>entwickelt</a:t>
            </a:r>
            <a:r>
              <a:rPr lang="en-US" dirty="0"/>
              <a:t>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bitte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Ubuntu Mono" panose="020B0509030602030204" pitchFamily="49" charset="0"/>
              </a:rPr>
              <a:t>* Running on </a:t>
            </a:r>
            <a:r>
              <a:rPr lang="en-US" dirty="0"/>
              <a:t>in den Error Stream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weil</a:t>
            </a:r>
            <a:r>
              <a:rPr lang="en-US" dirty="0"/>
              <a:t> es </a:t>
            </a:r>
            <a:r>
              <a:rPr lang="en-US" dirty="0">
                <a:solidFill>
                  <a:srgbClr val="FF0000"/>
                </a:solidFill>
              </a:rPr>
              <a:t>Rot</a:t>
            </a:r>
            <a:r>
              <a:rPr lang="en-US" dirty="0"/>
              <a:t> sein </a:t>
            </a:r>
            <a:r>
              <a:rPr lang="en-US" dirty="0" err="1"/>
              <a:t>soll</a:t>
            </a:r>
            <a:r>
              <a:rPr lang="en-US" dirty="0"/>
              <a:t>, 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CI </a:t>
            </a:r>
            <a:r>
              <a:rPr lang="en-US" dirty="0" err="1"/>
              <a:t>nicht</a:t>
            </a:r>
            <a:r>
              <a:rPr lang="en-US" dirty="0"/>
              <a:t> toll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65632" y="2488223"/>
            <a:ext cx="1222130" cy="107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0</TotalTime>
  <Words>131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Quicksand</vt:lpstr>
      <vt:lpstr>Roboto Lt</vt:lpstr>
      <vt:lpstr>Ubuntu Mono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TobiasAcc</cp:lastModifiedBy>
  <cp:revision>23</cp:revision>
  <dcterms:created xsi:type="dcterms:W3CDTF">2019-05-25T11:53:35Z</dcterms:created>
  <dcterms:modified xsi:type="dcterms:W3CDTF">2019-05-26T10:47:10Z</dcterms:modified>
</cp:coreProperties>
</file>